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9" r:id="rId2"/>
    <p:sldId id="263" r:id="rId3"/>
    <p:sldId id="284" r:id="rId4"/>
    <p:sldId id="296" r:id="rId5"/>
    <p:sldId id="297" r:id="rId6"/>
    <p:sldId id="294" r:id="rId7"/>
    <p:sldId id="261" r:id="rId8"/>
    <p:sldId id="262" r:id="rId9"/>
    <p:sldId id="295" r:id="rId10"/>
    <p:sldId id="298" r:id="rId11"/>
    <p:sldId id="291" r:id="rId12"/>
    <p:sldId id="292" r:id="rId13"/>
    <p:sldId id="287" r:id="rId14"/>
    <p:sldId id="300" r:id="rId15"/>
    <p:sldId id="280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2" autoAdjust="0"/>
  </p:normalViewPr>
  <p:slideViewPr>
    <p:cSldViewPr>
      <p:cViewPr varScale="1">
        <p:scale>
          <a:sx n="59" d="100"/>
          <a:sy n="59" d="100"/>
        </p:scale>
        <p:origin x="1686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334-39D1-4FED-9ECC-61BF1F2EAD02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B7E5-BAF7-4218-B0B0-25FC89915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say it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to do the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another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4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a hidden slide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743200"/>
            <a:ext cx="7162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Dear honorable teacher please follow the instructions that has given in the slide notes. (under </a:t>
            </a:r>
            <a:r>
              <a:rPr lang="en-US" sz="2400" dirty="0"/>
              <a:t>the every slide). </a:t>
            </a:r>
            <a:r>
              <a:rPr lang="en-US" sz="2400" dirty="0" smtClean="0"/>
              <a:t>It would be helpful to take a successful class. Thanks a lot. I wish you good luck.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Pair work: </a:t>
            </a:r>
            <a:r>
              <a:rPr lang="en-US" sz="2800" b="1" dirty="0" smtClean="0">
                <a:solidFill>
                  <a:srgbClr val="0070C0"/>
                </a:solidFill>
              </a:rPr>
              <a:t>Ask and answer </a:t>
            </a:r>
            <a:r>
              <a:rPr lang="en-US" sz="2800" b="1" dirty="0" smtClean="0"/>
              <a:t>- Follow the conversation</a:t>
            </a:r>
            <a:endParaRPr lang="en-US" sz="2800" b="1" dirty="0"/>
          </a:p>
        </p:txBody>
      </p:sp>
      <p:pic>
        <p:nvPicPr>
          <p:cNvPr id="4" name="Picture 3" descr="IMG_20141021_102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362200"/>
            <a:ext cx="1625600" cy="2514600"/>
          </a:xfrm>
          <a:prstGeom prst="rect">
            <a:avLst/>
          </a:prstGeom>
        </p:spPr>
      </p:pic>
      <p:pic>
        <p:nvPicPr>
          <p:cNvPr id="5" name="Picture 4" descr="IMG_20141021_105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362200"/>
            <a:ext cx="1828800" cy="25146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819400" y="4038600"/>
            <a:ext cx="3429000" cy="612648"/>
          </a:xfrm>
          <a:prstGeom prst="wedgeRectCallout">
            <a:avLst>
              <a:gd name="adj1" fmla="val -75483"/>
              <a:gd name="adj2" fmla="val -141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Do you like mango?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295400"/>
            <a:ext cx="1828800" cy="22860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819400" y="4038600"/>
            <a:ext cx="3429000" cy="612648"/>
          </a:xfrm>
          <a:prstGeom prst="wedgeRectCallout">
            <a:avLst>
              <a:gd name="adj1" fmla="val 70465"/>
              <a:gd name="adj2" fmla="val -1384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Yes, I do.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o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219200"/>
            <a:ext cx="2895600" cy="23622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819400" y="4038600"/>
            <a:ext cx="3505200" cy="762000"/>
          </a:xfrm>
          <a:prstGeom prst="wedgeRectCallout">
            <a:avLst>
              <a:gd name="adj1" fmla="val -77413"/>
              <a:gd name="adj2" fmla="val -1303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Mainly, what does the cow give us?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819400" y="4038600"/>
            <a:ext cx="3505200" cy="762000"/>
          </a:xfrm>
          <a:prstGeom prst="wedgeRectCallout">
            <a:avLst>
              <a:gd name="adj1" fmla="val 65635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Mainly, The cow gives us milk?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105400"/>
            <a:ext cx="7620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any two boys come to near my desk and make a dialogue using do/does or don`t/doesn`t.</a:t>
            </a:r>
            <a:endParaRPr lang="en-US" sz="2400" b="1" dirty="0"/>
          </a:p>
        </p:txBody>
      </p:sp>
      <p:pic>
        <p:nvPicPr>
          <p:cNvPr id="15" name="Picture 14" descr="wa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219200"/>
            <a:ext cx="2895600" cy="236220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2819400" y="4038600"/>
            <a:ext cx="3429000" cy="762000"/>
          </a:xfrm>
          <a:prstGeom prst="wedgeRectCallout">
            <a:avLst>
              <a:gd name="adj1" fmla="val -76231"/>
              <a:gd name="adj2" fmla="val -1276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Does he wash his hands before eating?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743200" y="4038600"/>
            <a:ext cx="3581400" cy="762000"/>
          </a:xfrm>
          <a:prstGeom prst="wedgeRectCallout">
            <a:avLst>
              <a:gd name="adj1" fmla="val 67101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Yes, he does.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04800"/>
            <a:ext cx="6096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INDEVETUAL WORK</a:t>
            </a:r>
            <a:endParaRPr lang="en-US" sz="32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752600"/>
            <a:ext cx="85344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endParaRPr lang="en-US" sz="2800" dirty="0" smtClean="0">
              <a:solidFill>
                <a:srgbClr val="7030A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(a) ---------- to school everyday but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(b) -------- not to go school everyday. He (c) ---------- football with his friends. (d)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----------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go to school everyday ? What class does he (e) ----------- in ?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Rahat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(f) ----------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Dhaka with his family. Do you (g) ------------ your school ? Sabina (h) ---------- a song. The sun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--------- in the east. A good teacher (j) ------------ his class interesting.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1828800"/>
          <a:ext cx="7385539" cy="956604"/>
        </p:xfrm>
        <a:graphic>
          <a:graphicData uri="http://schemas.openxmlformats.org/drawingml/2006/table">
            <a:tbl>
              <a:tblPr/>
              <a:tblGrid>
                <a:gridCol w="1413803"/>
                <a:gridCol w="1447800"/>
                <a:gridCol w="1600200"/>
                <a:gridCol w="1524000"/>
                <a:gridCol w="1399736"/>
              </a:tblGrid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Rise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Live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Catch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1143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Fill in the gaps with the right form of verbs that given in the box.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743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743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does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124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plays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read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lives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19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love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sings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487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rises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533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makes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96000" cy="762000"/>
          </a:xfrm>
          <a:prstGeom prst="rect">
            <a:avLst/>
          </a:prstGeom>
          <a:noFill/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 group works </a:t>
            </a:r>
            <a:endParaRPr lang="en-US" sz="3600" u="sng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419600"/>
            <a:ext cx="7772400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three sentences (affirmative, negative and Interrogative) about the above picture according to the rules of Present Indefinite Tense.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00200"/>
            <a:ext cx="3426881" cy="25745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181600" y="304800"/>
            <a:ext cx="3429000" cy="2057400"/>
          </a:xfrm>
          <a:prstGeom prst="cloudCallout">
            <a:avLst>
              <a:gd name="adj1" fmla="val -77038"/>
              <a:gd name="adj2" fmla="val 77543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HOME WORK</a:t>
            </a:r>
            <a:endParaRPr lang="en-US" sz="40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pic>
        <p:nvPicPr>
          <p:cNvPr id="3" name="Picture 2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4800" y="4876800"/>
            <a:ext cx="8305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down five sentences that you and your sister do at your house. Using Present Indefinite Tense.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</p:spTree>
    <p:extLst>
      <p:ext uri="{BB962C8B-B14F-4D97-AF65-F5344CB8AC3E}">
        <p14:creationId xmlns:p14="http://schemas.microsoft.com/office/powerpoint/2010/main" val="38372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0"/>
            <a:ext cx="37338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724400"/>
            <a:ext cx="7162800" cy="152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THE END.</a:t>
            </a:r>
            <a:endParaRPr lang="en-US" sz="72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818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62000"/>
            <a:ext cx="67056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WELCOME</a:t>
            </a:r>
            <a:endParaRPr lang="en-US" sz="6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715000"/>
            <a:ext cx="571500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HOW  ARE  YOU ?</a:t>
            </a:r>
            <a:endParaRPr lang="en-US" sz="3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7" name="Picture 6" descr="ros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3773112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2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4600" y="533400"/>
            <a:ext cx="4038600" cy="838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44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1600200"/>
            <a:ext cx="53340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SK.MD. HARUNAR RASHID.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Sonatola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Model High School</a:t>
            </a:r>
          </a:p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Sonatola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Bogra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962400"/>
            <a:ext cx="53340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</a:t>
            </a:r>
          </a:p>
        </p:txBody>
      </p:sp>
      <p:pic>
        <p:nvPicPr>
          <p:cNvPr id="7" name="Picture 6" descr="Myse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81200"/>
            <a:ext cx="962891" cy="1157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vi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191000"/>
            <a:ext cx="962526" cy="1637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600200"/>
            <a:ext cx="2424283" cy="1676400"/>
          </a:xfrm>
          <a:prstGeom prst="rect">
            <a:avLst/>
          </a:prstGeom>
        </p:spPr>
      </p:pic>
      <p:pic>
        <p:nvPicPr>
          <p:cNvPr id="5" name="Picture 4" descr="c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00200"/>
            <a:ext cx="2438400" cy="1676400"/>
          </a:xfrm>
          <a:prstGeom prst="rect">
            <a:avLst/>
          </a:prstGeom>
        </p:spPr>
      </p:pic>
      <p:pic>
        <p:nvPicPr>
          <p:cNvPr id="6" name="Picture 5" descr="go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600200"/>
            <a:ext cx="25146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Mind set up :  Can you speak in English about the following pictures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581400"/>
            <a:ext cx="2057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cow lives on grass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352800" y="3505200"/>
            <a:ext cx="21961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sun rises in the east.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3505200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They go to school everyday.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181600"/>
            <a:ext cx="63246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T. Can you say what kind of tense are those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181600"/>
            <a:ext cx="6324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S. Sir, They are present Indefinite tense.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181600"/>
            <a:ext cx="7315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T. You are right. Thank a lot. Everybody claps for him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95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Lesson Declaration 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05000"/>
            <a:ext cx="70866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today we shall discuss about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Present Indefinite Tense</a:t>
            </a:r>
            <a:endParaRPr lang="en-US" sz="60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43000"/>
            <a:ext cx="67056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Stencil" pitchFamily="82" charset="0"/>
                <a:cs typeface="Times New Roman" pitchFamily="18" charset="0"/>
              </a:rPr>
              <a:t>LEARNING OUTCONES</a:t>
            </a:r>
            <a:endParaRPr lang="en-US" sz="4000" dirty="0">
              <a:solidFill>
                <a:srgbClr val="7030A0"/>
              </a:solidFill>
              <a:latin typeface="Stencil" pitchFamily="8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80010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say how many kinds of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structure of Present Indefinite Tense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 correct sentence according to Present Indefinite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Re-write in Present Indefinite Tense.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28600"/>
            <a:ext cx="6019800" cy="9445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914400" y="3962400"/>
            <a:ext cx="7315200" cy="2514600"/>
          </a:xfrm>
          <a:prstGeom prst="round2Diag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Definition: </a:t>
            </a: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 denotes an action in the present time of habitual event, universal truth, historical  events and near future.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ngo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19200"/>
            <a:ext cx="21431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19200"/>
            <a:ext cx="2209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276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Can anyone say the definition of Present Indefinite Tense.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u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19200"/>
            <a:ext cx="250048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44767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324600" cy="6858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Indefinite Tense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01000" cy="3352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 + V1 + obj.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 + do not/ does not + V1 + obj.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Do/ Does + Sub + V1 +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subject is third person singular number then s/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will be add with principle verb.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781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Can anyone say the structure of Present Indefinite Tense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541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6576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If in the sentence there is 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everyday//always/regularly/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occasionally/usually/often/sometimes/ generally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, the sentence will be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 Indefinite tense. 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381000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Present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Indefinite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q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76400"/>
            <a:ext cx="2857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5181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 :  Mother reads the Quran everyday.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Regularly I pay my tuition fees. etc.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883</Words>
  <Application>Microsoft Office PowerPoint</Application>
  <PresentationFormat>On-screen Show (4:3)</PresentationFormat>
  <Paragraphs>109</Paragraphs>
  <Slides>15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 Antiqua</vt:lpstr>
      <vt:lpstr>Calibri</vt:lpstr>
      <vt:lpstr>Corbel</vt:lpstr>
      <vt:lpstr>Elephant</vt:lpstr>
      <vt:lpstr>MonooMJ</vt:lpstr>
      <vt:lpstr>Nikosh</vt:lpstr>
      <vt:lpstr>Stencil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Indefinite Tense</vt:lpstr>
      <vt:lpstr>Present Indefinite Tense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MR.HARUN</cp:lastModifiedBy>
  <cp:revision>186</cp:revision>
  <cp:lastPrinted>2013-04-24T06:22:17Z</cp:lastPrinted>
  <dcterms:created xsi:type="dcterms:W3CDTF">2013-04-21T06:16:47Z</dcterms:created>
  <dcterms:modified xsi:type="dcterms:W3CDTF">2015-06-25T07:36:23Z</dcterms:modified>
</cp:coreProperties>
</file>